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74688-9536-44A4-B650-1ADD945C91B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84B2B-3BD6-49C1-A9C1-9F0F5597109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74688-9536-44A4-B650-1ADD945C91B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84B2B-3BD6-49C1-A9C1-9F0F559710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74688-9536-44A4-B650-1ADD945C91B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84B2B-3BD6-49C1-A9C1-9F0F559710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74688-9536-44A4-B650-1ADD945C91B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84B2B-3BD6-49C1-A9C1-9F0F559710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74688-9536-44A4-B650-1ADD945C91B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84B2B-3BD6-49C1-A9C1-9F0F5597109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74688-9536-44A4-B650-1ADD945C91B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84B2B-3BD6-49C1-A9C1-9F0F559710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74688-9536-44A4-B650-1ADD945C91B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84B2B-3BD6-49C1-A9C1-9F0F559710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74688-9536-44A4-B650-1ADD945C91B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84B2B-3BD6-49C1-A9C1-9F0F559710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74688-9536-44A4-B650-1ADD945C91B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84B2B-3BD6-49C1-A9C1-9F0F5597109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74688-9536-44A4-B650-1ADD945C91B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84B2B-3BD6-49C1-A9C1-9F0F559710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74688-9536-44A4-B650-1ADD945C91B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84B2B-3BD6-49C1-A9C1-9F0F5597109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8E74688-9536-44A4-B650-1ADD945C91B5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4A84B2B-3BD6-49C1-A9C1-9F0F55971094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Исправь ошибки и запиши каждый слайд в исправленном варианте</a:t>
            </a:r>
            <a:endParaRPr lang="ru-RU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C:\Users\Алена\Desktop\OkFRkR-Y3Ow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92696"/>
            <a:ext cx="8245191" cy="5400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1" name="Picture 3" descr="C:\Users\Алена\Desktop\vmy_YuUd4g8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124744"/>
            <a:ext cx="7620000" cy="452278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C:\Users\Алена\Desktop\GrCnwS22Ldw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76672"/>
            <a:ext cx="6005378" cy="582521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cs622425.vk.me/v622425981/1962b/9pTRPTa20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7848872" cy="61482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Алена\Desktop\d-XTo7_N2y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208912" cy="622509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Алена\Desktop\jm0HhM50ul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196064" cy="61206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Алена\Desktop\quQt55RUK2w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60648"/>
            <a:ext cx="4752528" cy="62337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Алена\Desktop\IzHaMbnD3GU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7620000" cy="560913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Алена\Desktop\lQk9eFxWB7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08720"/>
            <a:ext cx="7620000" cy="477056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Алена\Desktop\yfEa-mZP0B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764704"/>
            <a:ext cx="7410400" cy="504157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Алена\Desktop\tdRlbGwj3aQ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48680"/>
            <a:ext cx="7793955" cy="579350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</TotalTime>
  <Words>9</Words>
  <Application>Microsoft Office PowerPoint</Application>
  <PresentationFormat>Экран (4:3)</PresentationFormat>
  <Paragraphs>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Алена</dc:creator>
  <cp:lastModifiedBy>Алена</cp:lastModifiedBy>
  <cp:revision>2</cp:revision>
  <dcterms:created xsi:type="dcterms:W3CDTF">2015-01-29T19:26:31Z</dcterms:created>
  <dcterms:modified xsi:type="dcterms:W3CDTF">2015-01-29T19:38:46Z</dcterms:modified>
</cp:coreProperties>
</file>